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9" r:id="rId4"/>
    <p:sldId id="257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428" y="2464040"/>
            <a:ext cx="11113841" cy="297180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сош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№1» 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нмр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рт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Школьная театральная студия </a:t>
            </a:r>
            <a:br>
              <a:rPr lang="ru-RU" dirty="0" smtClean="0"/>
            </a:br>
            <a:r>
              <a:rPr lang="ru-RU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«Мир театра»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Руководители: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сахабеева</a:t>
            </a:r>
            <a:r>
              <a:rPr lang="ru-RU" dirty="0" smtClean="0"/>
              <a:t> </a:t>
            </a:r>
            <a:r>
              <a:rPr lang="ru-RU" dirty="0" err="1" smtClean="0"/>
              <a:t>Л.в</a:t>
            </a:r>
            <a:r>
              <a:rPr lang="ru-RU" dirty="0" smtClean="0"/>
              <a:t>., </a:t>
            </a:r>
            <a:r>
              <a:rPr lang="ru-RU" smtClean="0"/>
              <a:t>НУШТАЕВА А.Г.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211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sun9-16.userapi.com/impg/wTBMlOVQdStDaqMJBOK0lmyOPOU1NNhg4FjlIw/iRVQnDxcUJA.jpg?size=2560x1920&amp;quality=95&amp;sign=c264c497eeef0734de55109a054241ff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8777288"/>
            <a:ext cx="2784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6.userapi.com/impg/wTBMlOVQdStDaqMJBOK0lmyOPOU1NNhg4FjlIw/iRVQnDxcUJA.jpg?size=2560x1920&amp;quality=95&amp;sign=c264c497eeef0734de55109a054241ff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8777288"/>
            <a:ext cx="5184000" cy="38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16.userapi.com/impg/wTBMlOVQdStDaqMJBOK0lmyOPOU1NNhg4FjlIw/iRVQnDxcUJA.jpg?size=2560x1920&amp;quality=95&amp;sign=c264c497eeef0734de55109a054241ff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910" y="688100"/>
            <a:ext cx="3040512" cy="228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5" r="8128"/>
          <a:stretch/>
        </p:blipFill>
        <p:spPr>
          <a:xfrm>
            <a:off x="68646" y="108018"/>
            <a:ext cx="3669947" cy="42968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673" y="3279913"/>
            <a:ext cx="4770783" cy="35780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39" y="35234"/>
            <a:ext cx="4356896" cy="32676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619" y="3320959"/>
            <a:ext cx="4716054" cy="353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38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7647" y="10202332"/>
            <a:ext cx="8534400" cy="15070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56" y="3220278"/>
            <a:ext cx="4678017" cy="350851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08" y="109331"/>
            <a:ext cx="6104709" cy="45785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7" y="109331"/>
            <a:ext cx="5155474" cy="3866606"/>
          </a:xfrm>
          <a:prstGeom prst="rect">
            <a:avLst/>
          </a:prstGeom>
        </p:spPr>
      </p:pic>
      <p:pic>
        <p:nvPicPr>
          <p:cNvPr id="4098" name="Picture 2" descr="https://sun9-25.userapi.com/impg/_ceZbyAq9S6IGOIBPRsWhBcgRll8CUAOa8ukVg/5F40YVzfURo.jpg?size=130x97&amp;quality=95&amp;sign=a8a2846b5cc3aab93dd2e8eed7c306f5&amp;c_uniq_tag=S0Kj_UcrLdZuMZRnh0n1B5tCgwzjRep6GIsBs2Nk820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855" y="4854119"/>
            <a:ext cx="2266122" cy="16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80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un9-19.userapi.com/impg/MmqRxaf-4JV6fm5rq2Fo4pGRwEDO8eTizhsw8g/klvK8_bOOvI.jpg?size=2560x1920&amp;quality=95&amp;sign=c13c80d49a83a0e175163306df5ed66a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88" y="3074708"/>
            <a:ext cx="4934068" cy="37005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634" y="81982"/>
            <a:ext cx="5143737" cy="385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6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sun9-76.userapi.com/impg/RAnfdr9u3EMhrNUo3iCoMBW3MPm31DTMobmp8A/k4EmdSyFqh0.jpg?size=604x453&amp;quality=95&amp;sign=03861337d4c6a82e9e8a7a04744e059d&amp;c_uniq_tag=CUGvd323NsSU7JRloRJil7LDdTzLlX9iLFfXUNkOyT4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32" y="198783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16.userapi.com/impg/sWelkOV-wA5yfgRBK3wugkRsUzO26ADTc1tAYQ/5Bx4jgp6wTg.jpg?size=279x604&amp;quality=95&amp;sign=b9f392d82a49cd3fec6bc7743a641965&amp;c_uniq_tag=5qwliOyDX-R8-M8QktRQgpiU_vNw5zkqb0i8AnA0I4M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950" y="735497"/>
            <a:ext cx="2657475" cy="575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53.userapi.com/impg/rCwS1eAMw1_ekGRoAUIPT5OgTqNCjVSVom9rpQ/IFnapwxkiao.jpg?size=1024x768&amp;quality=95&amp;sign=33c73086214a1e6c40b95ab43bf8734b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70" y="3983210"/>
            <a:ext cx="3833053" cy="287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893" y="372164"/>
            <a:ext cx="3999672" cy="533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1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3" b="27183"/>
          <a:stretch/>
        </p:blipFill>
        <p:spPr>
          <a:xfrm>
            <a:off x="4951412" y="89260"/>
            <a:ext cx="2847711" cy="387410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2" t="7746" r="6125" b="4762"/>
          <a:stretch/>
        </p:blipFill>
        <p:spPr>
          <a:xfrm>
            <a:off x="7953141" y="269965"/>
            <a:ext cx="4084321" cy="60002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1" t="17650" r="1101" b="17968"/>
          <a:stretch/>
        </p:blipFill>
        <p:spPr>
          <a:xfrm>
            <a:off x="-545" y="0"/>
            <a:ext cx="4236469" cy="5917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72" y="3578728"/>
            <a:ext cx="2315986" cy="327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016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73</TotalTime>
  <Words>0</Words>
  <Application>Microsoft Office PowerPoint</Application>
  <PresentationFormat>Широкоэкранный</PresentationFormat>
  <Paragraphs>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Century Gothic</vt:lpstr>
      <vt:lpstr>Wingdings 3</vt:lpstr>
      <vt:lpstr>Сектор</vt:lpstr>
      <vt:lpstr> мбоу «сош №1» нмр рт  Школьная театральная студия  «Мир театра»  Руководители: сахабеева Л.в., НУШТАЕВА А.Г.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«сош №1» нмр рт  Школьная театральная студия  «Мир ТЕАТРА»  Руководители: сахабеева Л.в., ахмадиева е.в.</dc:title>
  <dc:creator>school</dc:creator>
  <cp:lastModifiedBy>school</cp:lastModifiedBy>
  <cp:revision>7</cp:revision>
  <dcterms:created xsi:type="dcterms:W3CDTF">2023-11-10T16:35:47Z</dcterms:created>
  <dcterms:modified xsi:type="dcterms:W3CDTF">2025-11-14T16:24:02Z</dcterms:modified>
</cp:coreProperties>
</file>